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6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8125BBC-B3A4-4863-A240-DC9C97B4796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C8D9B2-22EF-4E66-9DE4-F461C0F7403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334838-025E-4A2C-8C74-643B17237C86}" type="datetimeFigureOut">
              <a:rPr lang="en-US" smtClean="0"/>
              <a:t>8/13/2020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CD7B53-6C77-43D5-8368-0323F52E340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DFE886-2891-48ED-B6CE-D238E07738F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96D219-5303-44B6-A0B9-7EF85FE30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133455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935A6E-6229-448E-B60E-AD2189DBFF93}" type="datetimeFigureOut">
              <a:rPr lang="en-US" smtClean="0"/>
              <a:t>8/13/2020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710CB3-6B92-4CD2-B8ED-30AB22B11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211312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Group members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710CB3-6B92-4CD2-B8ED-30AB22B1108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2649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Characteristics of the country music. Ballads, harmonies, steel guitars,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710CB3-6B92-4CD2-B8ED-30AB22B1108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984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Major themes- love, loss, personal experiences,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710CB3-6B92-4CD2-B8ED-30AB22B1108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7253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Origin 20</a:t>
            </a:r>
            <a:r>
              <a:rPr lang="en-US" baseline="30000" dirty="0"/>
              <a:t>th</a:t>
            </a:r>
            <a:r>
              <a:rPr lang="en-US" dirty="0"/>
              <a:t> century. </a:t>
            </a:r>
          </a:p>
          <a:p>
            <a:r>
              <a:rPr lang="en-US" dirty="0"/>
              <a:t>Began 1870s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710CB3-6B92-4CD2-B8ED-30AB22B1108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5986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name country music adopted in 1940s </a:t>
            </a:r>
          </a:p>
          <a:p>
            <a:r>
              <a:rPr lang="en-US" dirty="0"/>
              <a:t>Other names- Southern folk, western, hillbilly and country music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710CB3-6B92-4CD2-B8ED-30AB22B1108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357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Fans –hardworking, conventional and outgoing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710CB3-6B92-4CD2-B8ED-30AB22B1108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6537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Best singers, leading musician, most listened country music.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710CB3-6B92-4CD2-B8ED-30AB22B1108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0639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710CB3-6B92-4CD2-B8ED-30AB22B1108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2518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76279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0141DBE0-B5DB-4EBA-9F1B-601F44D947E2}" type="datetime1">
              <a:rPr lang="en-US" smtClean="0"/>
              <a:t>8/13/2020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63575" y="3226820"/>
            <a:ext cx="3859795" cy="304801"/>
          </a:xfrm>
        </p:spPr>
        <p:txBody>
          <a:bodyPr anchor="b"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/>
            </a:lvl1pPr>
          </a:lstStyle>
          <a:p>
            <a:fld id="{0A21C976-EE9F-4495-9036-6A0D4AD2A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9184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629BF-B7C1-4FB1-B8F9-3B7F2B13442A}" type="datetime1">
              <a:rPr lang="en-US" smtClean="0"/>
              <a:t>8/13/2020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1C976-EE9F-4495-9036-6A0D4AD2A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2735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4"/>
            <a:ext cx="4351023" cy="2283823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7A8BD-7194-42C3-A240-9F24C3BF747A}" type="datetime1">
              <a:rPr lang="en-US" smtClean="0"/>
              <a:t>8/13/2020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1C976-EE9F-4495-9036-6A0D4AD2A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4829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1368" y="2603500"/>
            <a:ext cx="4828744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1" y="2603500"/>
            <a:ext cx="4825159" cy="3377705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3499-CF28-409A-A448-04A0F2767118}" type="datetime1">
              <a:rPr lang="en-US" smtClean="0"/>
              <a:t>8/13/2020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1C976-EE9F-4495-9036-6A0D4AD2A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885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36063"/>
            <a:ext cx="48251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212326"/>
            <a:ext cx="4825158" cy="280747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1" y="2603499"/>
            <a:ext cx="4825160" cy="60882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212327"/>
            <a:ext cx="4825159" cy="280747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73296-5CFA-426C-8912-15872A42E5C0}" type="datetime1">
              <a:rPr lang="en-US" smtClean="0"/>
              <a:t>8/13/2020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1C976-EE9F-4495-9036-6A0D4AD2A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057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64F87-D57F-48CC-BECB-64E5F929D3F8}" type="datetime1">
              <a:rPr lang="en-US" smtClean="0"/>
              <a:t>8/13/2020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1C976-EE9F-4495-9036-6A0D4AD2A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7536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8AA64-FC48-471F-913A-03CDD9BF38D6}" type="datetime1">
              <a:rPr lang="en-US" smtClean="0"/>
              <a:t>8/13/2020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1C976-EE9F-4495-9036-6A0D4AD2A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4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5A73F-8B77-47A5-BD37-DC014B4AD166}" type="datetime1">
              <a:rPr lang="en-US" smtClean="0"/>
              <a:t>8/13/2020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1C976-EE9F-4495-9036-6A0D4AD2A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985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59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2" y="1143000"/>
            <a:ext cx="3227192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292A2-83BB-47C8-BDEA-6B71687D08DA}" type="datetime1">
              <a:rPr lang="en-US" smtClean="0"/>
              <a:t>8/13/2020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1C976-EE9F-4495-9036-6A0D4AD2A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7909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5945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2683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0E96E-6E9E-45DD-8A52-48FF66E4861B}" type="datetime1">
              <a:rPr lang="en-US" smtClean="0"/>
              <a:t>8/13/2020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1C976-EE9F-4495-9036-6A0D4AD2A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726711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0E96E-6E9E-45DD-8A52-48FF66E4861B}" type="datetime1">
              <a:rPr lang="en-US" smtClean="0"/>
              <a:t>8/13/2020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1C976-EE9F-4495-9036-6A0D4AD2A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807352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6" name="Rectangle 1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1" name="TextBox 10"/>
          <p:cNvSpPr txBox="1"/>
          <p:nvPr/>
        </p:nvSpPr>
        <p:spPr bwMode="gray">
          <a:xfrm>
            <a:off x="898295" y="603589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705137" y="2613787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980517"/>
            <a:ext cx="8460983" cy="2705034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86515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14393"/>
            <a:ext cx="8825659" cy="101266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0E96E-6E9E-45DD-8A52-48FF66E4861B}" type="datetime1">
              <a:rPr lang="en-US" smtClean="0"/>
              <a:t>8/13/2020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1C976-EE9F-4495-9036-6A0D4AD2A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748841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2404477"/>
            <a:ext cx="8825659" cy="178870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8587" y="5024967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3EFD1-D3E4-4F7C-B126-8DE6F307635B}" type="datetime1">
              <a:rPr lang="en-US" smtClean="0"/>
              <a:t>8/13/2020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1C976-EE9F-4495-9036-6A0D4AD2A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275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09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87261"/>
            <a:ext cx="3129168" cy="28397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10999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87261"/>
            <a:ext cx="3145380" cy="28397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1" y="2603500"/>
            <a:ext cx="3157448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87261"/>
            <a:ext cx="3161029" cy="283979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0E96E-6E9E-45DD-8A52-48FF66E4861B}" type="datetime1">
              <a:rPr lang="en-US" smtClean="0"/>
              <a:t>8/13/2020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1C976-EE9F-4495-9036-6A0D4AD2A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025017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20744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11246"/>
            <a:ext cx="2691242" cy="1583764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20745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5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42840"/>
            <a:ext cx="2691242" cy="155217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09107"/>
            <a:ext cx="3050438" cy="92140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5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18992"/>
            <a:ext cx="2691242" cy="157601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09107"/>
            <a:ext cx="3054127" cy="89634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0E96E-6E9E-45DD-8A52-48FF66E4861B}" type="datetime1">
              <a:rPr lang="en-US" smtClean="0"/>
              <a:t>8/13/2020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1C976-EE9F-4495-9036-6A0D4AD2A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500360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C8098-17CD-4805-9820-4FED7BCBE622}" type="datetime1">
              <a:rPr lang="en-US" smtClean="0"/>
              <a:t>8/13/2020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1C976-EE9F-4495-9036-6A0D4AD2A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4381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Rectangle 12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97430"/>
            <a:ext cx="1409965" cy="4729626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97429"/>
            <a:ext cx="6247546" cy="472962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DE01E-41CA-420C-BA9B-9D8ACCBD674A}" type="datetime1">
              <a:rPr lang="en-US" smtClean="0"/>
              <a:t>8/13/2020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1C976-EE9F-4495-9036-6A0D4AD2A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294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Oval 4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9" name="Oval 3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Oval 3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9" name="Oval 48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9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407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5CC0E96E-6E9E-45DD-8A52-48FF66E4861B}" type="datetime1">
              <a:rPr lang="en-US" smtClean="0"/>
              <a:t>8/13/2020</a:t>
            </a:fld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0A21C976-EE9F-4495-9036-6A0D4AD2A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206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9" r:id="rId1"/>
    <p:sldLayoutId id="2147484000" r:id="rId2"/>
    <p:sldLayoutId id="2147484001" r:id="rId3"/>
    <p:sldLayoutId id="2147484002" r:id="rId4"/>
    <p:sldLayoutId id="2147484003" r:id="rId5"/>
    <p:sldLayoutId id="2147484004" r:id="rId6"/>
    <p:sldLayoutId id="2147484005" r:id="rId7"/>
    <p:sldLayoutId id="2147484006" r:id="rId8"/>
    <p:sldLayoutId id="2147484007" r:id="rId9"/>
    <p:sldLayoutId id="2147484008" r:id="rId10"/>
    <p:sldLayoutId id="2147484009" r:id="rId11"/>
    <p:sldLayoutId id="2147484010" r:id="rId12"/>
    <p:sldLayoutId id="2147484011" r:id="rId13"/>
    <p:sldLayoutId id="2147484012" r:id="rId14"/>
    <p:sldLayoutId id="2147484013" r:id="rId15"/>
    <p:sldLayoutId id="2147484014" r:id="rId16"/>
    <p:sldLayoutId id="2147484015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4syA9aNnNa0" TargetMode="External"/><Relationship Id="rId2" Type="http://schemas.openxmlformats.org/officeDocument/2006/relationships/hyperlink" Target="https://www.youtube.com/watch?v=ldnZnjGBGXw" TargetMode="External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www.youtube.com/watch?v=f9eHp7JJgq8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D1B9ED-EFCF-4A24-B24D-9A9ACADE40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1876425"/>
            <a:ext cx="8825658" cy="2781300"/>
          </a:xfrm>
        </p:spPr>
        <p:txBody>
          <a:bodyPr/>
          <a:lstStyle/>
          <a:p>
            <a:r>
              <a:rPr lang="en-US" dirty="0"/>
              <a:t>Genre : Country Music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977796-E2E3-4E16-BD90-D6A034F378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124242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Presented by</a:t>
            </a:r>
          </a:p>
          <a:p>
            <a:r>
              <a:rPr lang="en-US" dirty="0" err="1"/>
              <a:t>Aminat</a:t>
            </a:r>
            <a:r>
              <a:rPr lang="en-US" dirty="0"/>
              <a:t> </a:t>
            </a:r>
            <a:r>
              <a:rPr lang="en-US" dirty="0" err="1"/>
              <a:t>Akangbe</a:t>
            </a:r>
            <a:endParaRPr lang="en-US" dirty="0"/>
          </a:p>
          <a:p>
            <a:r>
              <a:rPr lang="en-US" dirty="0" err="1"/>
              <a:t>Hawi</a:t>
            </a:r>
            <a:r>
              <a:rPr lang="en-US" dirty="0"/>
              <a:t> </a:t>
            </a:r>
            <a:r>
              <a:rPr lang="en-US" dirty="0" err="1"/>
              <a:t>Gobena</a:t>
            </a:r>
            <a:endParaRPr lang="en-US" dirty="0"/>
          </a:p>
          <a:p>
            <a:r>
              <a:rPr lang="en-US" dirty="0" err="1"/>
              <a:t>Sanjit</a:t>
            </a:r>
            <a:r>
              <a:rPr lang="en-US" dirty="0"/>
              <a:t> Kang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3B35CC-E911-42FB-A959-854C25BFD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1C976-EE9F-4495-9036-6A0D4AD2AC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9787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8CFF50-4025-43F5-8B96-E289767F9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Characteristics of Country Music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75E480-C587-49EC-B109-1495562FF5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Consists of ballads</a:t>
            </a:r>
          </a:p>
          <a:p>
            <a:r>
              <a:rPr lang="en-US" dirty="0"/>
              <a:t>The dance tunes with generally simple forms, folk lyrics and harmonies </a:t>
            </a:r>
          </a:p>
          <a:p>
            <a:r>
              <a:rPr lang="en-US" dirty="0"/>
              <a:t>The harmonies are accompanied by string instruments including; 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n-US" dirty="0"/>
              <a:t>-banjos 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n-US" dirty="0"/>
              <a:t>-electric guitars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n-US" dirty="0"/>
              <a:t>-acoustic guitars,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n-US" dirty="0"/>
              <a:t>- steel guitars, 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n-US" dirty="0"/>
              <a:t>-fiddles and 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n-US" dirty="0"/>
              <a:t>harmonicas.</a:t>
            </a:r>
          </a:p>
          <a:p>
            <a:r>
              <a:rPr lang="en-US" dirty="0"/>
              <a:t>It adopts a story to come up with a song.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7B8F88-5F4E-4C7B-9303-93AAA029D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1C976-EE9F-4495-9036-6A0D4AD2ACE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053964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A13C8-9F15-4A3F-A440-3CBD08DFC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Major Themes of country music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B51A21-1F89-47F5-B822-A61351430D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Country music themes include; 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/>
              <a:t>The country songs are majorly personal stories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/>
              <a:t>Accounts of love 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/>
              <a:t>Accounts of loss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/>
              <a:t>Ones experience that relates with the audience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BC4C44-D0B2-4BD6-A3CB-F40A34374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1C976-EE9F-4495-9036-6A0D4AD2ACE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033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EFCFF-A1D5-4F7D-A6C0-BDB1CA9D7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History of Country Music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F2F7E6-440C-4E9F-B48E-F698003C02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Country Music is traced in early twentieth century amongst the working class of the South Americans particularly the Appalachian Mountains. </a:t>
            </a:r>
          </a:p>
          <a:p>
            <a:r>
              <a:rPr lang="en-US" dirty="0"/>
              <a:t>The country music spread since most people were getting record deals  as well as their music on radio.</a:t>
            </a:r>
          </a:p>
          <a:p>
            <a:r>
              <a:rPr lang="en-US" dirty="0"/>
              <a:t>Although the first music was released in 1923, it was only in 1927, the country music took the current form.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7607DC-8E93-43AB-BFE7-B6AECDBE0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1C976-EE9F-4495-9036-6A0D4AD2ACE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364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4CCFC-FA6A-4906-99F7-89A1B2DB9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Musical style given the name  and by whom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A32F68-62DF-4F73-A989-8B1650845D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Country Music originated from the convergence of various genres. </a:t>
            </a:r>
          </a:p>
          <a:p>
            <a:r>
              <a:rPr lang="en-US" dirty="0"/>
              <a:t>Its origin is traced among the Irish and Scottish immigrants since their music concentrated on the fiddle, which is a musical instruments that aids in defining the country music. </a:t>
            </a:r>
          </a:p>
          <a:p>
            <a:r>
              <a:rPr lang="en-US" dirty="0"/>
              <a:t>Prior to 1940s, it was referred by various names such as the Southern Folk, Western, hillbilly and country music. </a:t>
            </a:r>
          </a:p>
          <a:p>
            <a:r>
              <a:rPr lang="en-US" dirty="0"/>
              <a:t>Country music was accorded the name to refer that it was a music for rural America.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33F512-F665-4F20-8608-9F55AB795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1C976-EE9F-4495-9036-6A0D4AD2ACE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453213"/>
      </p:ext>
    </p:extLst>
  </p:cSld>
  <p:clrMapOvr>
    <a:masterClrMapping/>
  </p:clrMapOvr>
  <p:transition spd="slow">
    <p:randomBar dir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58C6D9-9DF6-4273-AF1B-B1813634A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Fans of the genre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73D980-BA84-4038-97DF-3C797D6094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fans of the country Music are generally hardworking, conventional alongside outgoing. </a:t>
            </a:r>
          </a:p>
          <a:p>
            <a:r>
              <a:rPr lang="en-US" dirty="0"/>
              <a:t>The songs hugely concentrate on the heartbreak hence fans are usually emotionally stable (Mann).</a:t>
            </a:r>
          </a:p>
          <a:p>
            <a:r>
              <a:rPr lang="en-US" dirty="0"/>
              <a:t>The fans are also conservative as well as rank lower on the trait of openness to experience. </a:t>
            </a:r>
          </a:p>
          <a:p>
            <a:r>
              <a:rPr lang="en-US" dirty="0"/>
              <a:t>Close to 40 percent of the United States population listen to the country music.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5E6D34-CBA0-4E3A-A985-96ACB0BE2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1C976-EE9F-4495-9036-6A0D4AD2ACE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414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144FF-7026-4BFC-8227-765C35FD4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Country Music influence of the music as a whole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731F87-8EA2-4764-9A55-5099CE3991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Since origin in 1870s, the country music has experienced a favorable audience among the United States and world at large (Malone).</a:t>
            </a:r>
          </a:p>
          <a:p>
            <a:r>
              <a:rPr lang="en-US" dirty="0"/>
              <a:t>Numerous best performance in America consists of a singer with cowboy hat as well as beer on the stage. </a:t>
            </a:r>
          </a:p>
          <a:p>
            <a:r>
              <a:rPr lang="en-US" dirty="0"/>
              <a:t>The singer usually sings and dance while using guitar as the rhythm which is the spirit of the country side soul (Lewis). </a:t>
            </a:r>
          </a:p>
          <a:p>
            <a:r>
              <a:rPr lang="en-US" dirty="0"/>
              <a:t>Currently, Country music has fully developed and it influence the American life a lot (</a:t>
            </a:r>
            <a:r>
              <a:rPr lang="en-US" dirty="0" err="1"/>
              <a:t>Gritzner</a:t>
            </a:r>
            <a:r>
              <a:rPr lang="en-US" dirty="0"/>
              <a:t>).</a:t>
            </a:r>
          </a:p>
          <a:p>
            <a:r>
              <a:rPr lang="en-US" dirty="0"/>
              <a:t>The music can be listened at almost every place including clubs, homes, parties, social gatherings since most people love it.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3BC1ED-46F7-4E61-B091-8904E0071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1C976-EE9F-4495-9036-6A0D4AD2ACE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386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F5990-6F95-42D9-A2B4-F0C47F7B1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Group members favorite country songs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DF7DDE-9FB0-41C4-91CB-3789FB52B20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47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Aminat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Akangbe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favorite song is the 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Man of Constant Sorrow 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by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The Stanley Brothers 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/>
              </a:rPr>
              <a:t>https://www.youtube.com/watch?v=ldnZnjGBGXw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Hawi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Gobena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favorite song is the 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Blue Moon of Kentucky 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by 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Bill Monroe &amp; the Bluegrass Boys 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/>
              </a:rPr>
              <a:t>https://www.youtube.com/watch?v=4syA9aNnNa0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Sanjit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Kang favorite country song is 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Coal Miner's Daughter 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by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Loretta Lynn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4"/>
              </a:rPr>
              <a:t>https://www.youtube.com/watch?v=f9eHp7JJgq8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C2922FC-48ED-47D6-8FBB-55F33F7B2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1C976-EE9F-4495-9036-6A0D4AD2ACE2}" type="slidenum">
              <a:rPr lang="en-US" smtClean="0"/>
              <a:t>8</a:t>
            </a:fld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D3B7EB8-242A-4C40-A23D-42957E2B56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36216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F375F3-3439-4675-AD5A-83F682D40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Facts about country music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AD9138-0A41-49BD-A53A-6489C4056A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Fact 1: The best country singers to date are 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n-US" dirty="0"/>
              <a:t>Johnny Cash 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n-US" dirty="0"/>
              <a:t>Reba McEntire 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n-US" dirty="0"/>
              <a:t>Dolly Patron 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n-US" dirty="0"/>
              <a:t>Waylon Jennings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n-US" dirty="0"/>
              <a:t>Luke Bryan</a:t>
            </a:r>
          </a:p>
          <a:p>
            <a:r>
              <a:rPr lang="en-US" dirty="0"/>
              <a:t>Fact 2: George Strait is the leading musician with the highest number of Country songs. </a:t>
            </a:r>
          </a:p>
          <a:p>
            <a:r>
              <a:rPr lang="en-US" dirty="0"/>
              <a:t>Fact 3: The leading  listened country song of all time is the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n-US" dirty="0"/>
              <a:t>“Man of Constant Sorrow," The Stanley Brothers, 1951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n-US" dirty="0"/>
              <a:t>"Blue Moon of Kentucky," Bill Monroe and the Bluegrass Boys, 1956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n-US" dirty="0"/>
              <a:t>"Coal Miner's Daughter," Loretta Lynn, 1960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46C44-691A-4864-8ADC-023F51D79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1C976-EE9F-4495-9036-6A0D4AD2ACE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7657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F7F7E5-E16B-40E7-AE56-D88A257E4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 Cited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6C1992-A474-4776-AC9B-6993DEDADC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Gritzner</a:t>
            </a:r>
            <a:r>
              <a:rPr lang="en-US" dirty="0"/>
              <a:t>, Charles F. "Country music: a reflection of popular culture." </a:t>
            </a:r>
            <a:r>
              <a:rPr lang="en-US" i="1" dirty="0"/>
              <a:t>Journal of Popular Culture</a:t>
            </a:r>
            <a:r>
              <a:rPr lang="en-US" dirty="0"/>
              <a:t> 11.4 (1978): 857.</a:t>
            </a:r>
          </a:p>
          <a:p>
            <a:r>
              <a:rPr lang="en-US" dirty="0"/>
              <a:t>Lewis, George H. "Lap dancer or hillbilly deluxe? The cultural constructions of modern country music." </a:t>
            </a:r>
            <a:r>
              <a:rPr lang="en-US" i="1" dirty="0"/>
              <a:t>Journal of Popular Culture</a:t>
            </a:r>
            <a:r>
              <a:rPr lang="en-US" dirty="0"/>
              <a:t> 31.3 (1997): 163.</a:t>
            </a:r>
          </a:p>
          <a:p>
            <a:r>
              <a:rPr lang="en-US" dirty="0"/>
              <a:t>Malone, Bill C., and Tracey Laird. </a:t>
            </a:r>
            <a:r>
              <a:rPr lang="en-US" i="1" dirty="0"/>
              <a:t>Country music USA</a:t>
            </a:r>
            <a:r>
              <a:rPr lang="en-US" dirty="0"/>
              <a:t>. University of Texas Press, 2018.</a:t>
            </a:r>
          </a:p>
          <a:p>
            <a:r>
              <a:rPr lang="en-US" dirty="0"/>
              <a:t>Mann, Geoff. "Why does country music sound white? Race and the voice of nostalgia." </a:t>
            </a:r>
            <a:r>
              <a:rPr lang="en-US" i="1" dirty="0"/>
              <a:t>Ethnic and racial studies</a:t>
            </a:r>
            <a:r>
              <a:rPr lang="en-US" dirty="0"/>
              <a:t> 31.1 (2008): 73-100.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4D4B31-0015-40EF-A15A-1041F5172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1C976-EE9F-4495-9036-6A0D4AD2ACE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1681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F1C4790-FE3C-4020-8CA7-00621DA7BBB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1461</TotalTime>
  <Words>812</Words>
  <Application>Microsoft Office PowerPoint</Application>
  <PresentationFormat>Widescreen</PresentationFormat>
  <Paragraphs>93</Paragraphs>
  <Slides>10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Century Gothic</vt:lpstr>
      <vt:lpstr>Wingdings</vt:lpstr>
      <vt:lpstr>Wingdings 3</vt:lpstr>
      <vt:lpstr>Ion Boardroom</vt:lpstr>
      <vt:lpstr>Genre : Country Music</vt:lpstr>
      <vt:lpstr>Characteristics of Country Music</vt:lpstr>
      <vt:lpstr>Major Themes of country music</vt:lpstr>
      <vt:lpstr>History of Country Music</vt:lpstr>
      <vt:lpstr>Musical style given the name  and by whom</vt:lpstr>
      <vt:lpstr>Fans of the genre</vt:lpstr>
      <vt:lpstr>Country Music influence of the music as a whole</vt:lpstr>
      <vt:lpstr>Group members favorite country songs</vt:lpstr>
      <vt:lpstr>Facts about country music</vt:lpstr>
      <vt:lpstr>Work Cited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Genre : Country Music</dc:title>
  <dc:creator>michael</dc:creator>
  <cp:lastModifiedBy>michael</cp:lastModifiedBy>
  <cp:revision>23</cp:revision>
  <dcterms:created xsi:type="dcterms:W3CDTF">2020-08-12T12:00:31Z</dcterms:created>
  <dcterms:modified xsi:type="dcterms:W3CDTF">2020-08-13T12:28:27Z</dcterms:modified>
</cp:coreProperties>
</file>